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50" d="100"/>
          <a:sy n="50" d="100"/>
        </p:scale>
        <p:origin x="67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31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02" y="241035"/>
            <a:ext cx="8457738" cy="6315111"/>
          </a:xfrm>
        </p:spPr>
      </p:pic>
    </p:spTree>
    <p:extLst>
      <p:ext uri="{BB962C8B-B14F-4D97-AF65-F5344CB8AC3E}">
        <p14:creationId xmlns:p14="http://schemas.microsoft.com/office/powerpoint/2010/main" val="51533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862" y="495618"/>
            <a:ext cx="7878618" cy="5882702"/>
          </a:xfrm>
        </p:spPr>
      </p:pic>
    </p:spTree>
    <p:extLst>
      <p:ext uri="{BB962C8B-B14F-4D97-AF65-F5344CB8AC3E}">
        <p14:creationId xmlns:p14="http://schemas.microsoft.com/office/powerpoint/2010/main" val="2764854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404178"/>
            <a:ext cx="8366759" cy="6247180"/>
          </a:xfrm>
        </p:spPr>
      </p:pic>
    </p:spTree>
    <p:extLst>
      <p:ext uri="{BB962C8B-B14F-4D97-AF65-F5344CB8AC3E}">
        <p14:creationId xmlns:p14="http://schemas.microsoft.com/office/powerpoint/2010/main" val="217542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573" y="434658"/>
            <a:ext cx="8153654" cy="6088062"/>
          </a:xfrm>
        </p:spPr>
      </p:pic>
    </p:spTree>
    <p:extLst>
      <p:ext uri="{BB962C8B-B14F-4D97-AF65-F5344CB8AC3E}">
        <p14:creationId xmlns:p14="http://schemas.microsoft.com/office/powerpoint/2010/main" val="330416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862" y="373697"/>
            <a:ext cx="8427258" cy="6292353"/>
          </a:xfrm>
        </p:spPr>
      </p:pic>
    </p:spTree>
    <p:extLst>
      <p:ext uri="{BB962C8B-B14F-4D97-AF65-F5344CB8AC3E}">
        <p14:creationId xmlns:p14="http://schemas.microsoft.com/office/powerpoint/2010/main" val="186179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89" y="0"/>
            <a:ext cx="9184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6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609599"/>
            <a:ext cx="7940039" cy="5928563"/>
          </a:xfrm>
        </p:spPr>
      </p:pic>
    </p:spTree>
    <p:extLst>
      <p:ext uri="{BB962C8B-B14F-4D97-AF65-F5344CB8AC3E}">
        <p14:creationId xmlns:p14="http://schemas.microsoft.com/office/powerpoint/2010/main" val="305864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609600"/>
            <a:ext cx="8336279" cy="6224422"/>
          </a:xfrm>
        </p:spPr>
      </p:pic>
    </p:spTree>
    <p:extLst>
      <p:ext uri="{BB962C8B-B14F-4D97-AF65-F5344CB8AC3E}">
        <p14:creationId xmlns:p14="http://schemas.microsoft.com/office/powerpoint/2010/main" val="408140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609600"/>
            <a:ext cx="7756071" cy="5791200"/>
          </a:xfrm>
        </p:spPr>
      </p:pic>
    </p:spTree>
    <p:extLst>
      <p:ext uri="{BB962C8B-B14F-4D97-AF65-F5344CB8AC3E}">
        <p14:creationId xmlns:p14="http://schemas.microsoft.com/office/powerpoint/2010/main" val="331764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942" y="241035"/>
            <a:ext cx="8610138" cy="6428903"/>
          </a:xfrm>
        </p:spPr>
      </p:pic>
    </p:spTree>
    <p:extLst>
      <p:ext uri="{BB962C8B-B14F-4D97-AF65-F5344CB8AC3E}">
        <p14:creationId xmlns:p14="http://schemas.microsoft.com/office/powerpoint/2010/main" val="408371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465138"/>
            <a:ext cx="8671559" cy="6474764"/>
          </a:xfrm>
        </p:spPr>
      </p:pic>
    </p:spTree>
    <p:extLst>
      <p:ext uri="{BB962C8B-B14F-4D97-AF65-F5344CB8AC3E}">
        <p14:creationId xmlns:p14="http://schemas.microsoft.com/office/powerpoint/2010/main" val="24021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342" y="241036"/>
            <a:ext cx="8366298" cy="6246836"/>
          </a:xfrm>
        </p:spPr>
      </p:pic>
    </p:spTree>
    <p:extLst>
      <p:ext uri="{BB962C8B-B14F-4D97-AF65-F5344CB8AC3E}">
        <p14:creationId xmlns:p14="http://schemas.microsoft.com/office/powerpoint/2010/main" val="43100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82" y="241036"/>
            <a:ext cx="8640618" cy="6451662"/>
          </a:xfrm>
        </p:spPr>
      </p:pic>
    </p:spTree>
    <p:extLst>
      <p:ext uri="{BB962C8B-B14F-4D97-AF65-F5344CB8AC3E}">
        <p14:creationId xmlns:p14="http://schemas.microsoft.com/office/powerpoint/2010/main" val="2469930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e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TM03457452[[fn=Himmel]]</Template>
  <TotalTime>0</TotalTime>
  <Words>0</Words>
  <Application>Microsoft Office PowerPoint</Application>
  <PresentationFormat>Breitbild</PresentationFormat>
  <Paragraphs>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Himmel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Till</dc:creator>
  <cp:lastModifiedBy>Till</cp:lastModifiedBy>
  <cp:revision>1</cp:revision>
  <dcterms:created xsi:type="dcterms:W3CDTF">2017-02-11T06:54:50Z</dcterms:created>
  <dcterms:modified xsi:type="dcterms:W3CDTF">2017-02-11T07:03:25Z</dcterms:modified>
</cp:coreProperties>
</file>